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69"/>
  </p:notesMasterIdLst>
  <p:handoutMasterIdLst>
    <p:handoutMasterId r:id="rId70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1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1017" r:id="rId45"/>
    <p:sldId id="11018" r:id="rId46"/>
    <p:sldId id="11020" r:id="rId47"/>
    <p:sldId id="11019" r:id="rId48"/>
    <p:sldId id="10984" r:id="rId49"/>
    <p:sldId id="10985" r:id="rId50"/>
    <p:sldId id="10986" r:id="rId51"/>
    <p:sldId id="10987" r:id="rId52"/>
    <p:sldId id="10988" r:id="rId53"/>
    <p:sldId id="10989" r:id="rId54"/>
    <p:sldId id="10990" r:id="rId55"/>
    <p:sldId id="10991" r:id="rId56"/>
    <p:sldId id="10992" r:id="rId57"/>
    <p:sldId id="11015" r:id="rId58"/>
    <p:sldId id="10998" r:id="rId59"/>
    <p:sldId id="10993" r:id="rId60"/>
    <p:sldId id="10994" r:id="rId61"/>
    <p:sldId id="10995" r:id="rId62"/>
    <p:sldId id="10996" r:id="rId63"/>
    <p:sldId id="10997" r:id="rId64"/>
    <p:sldId id="11013" r:id="rId65"/>
    <p:sldId id="11014" r:id="rId66"/>
    <p:sldId id="11021" r:id="rId67"/>
    <p:sldId id="39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76603" autoAdjust="0"/>
  </p:normalViewPr>
  <p:slideViewPr>
    <p:cSldViewPr snapToGrid="0">
      <p:cViewPr varScale="1">
        <p:scale>
          <a:sx n="112" d="100"/>
          <a:sy n="112" d="100"/>
        </p:scale>
        <p:origin x="576" y="176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 dirty="0"/>
            <a:t>Set of Services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of Services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prompt, using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Painting and Futuristic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3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you get this repo with the labs, it presents the solutions – so no cheating please!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 More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  <a:p>
            <a:endParaRPr lang="en-US" dirty="0"/>
          </a:p>
          <a:p>
            <a:r>
              <a:rPr lang="en-US" dirty="0"/>
              <a:t>Have bucket open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4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  <a:p>
            <a:endParaRPr lang="en-US" dirty="0"/>
          </a:p>
          <a:p>
            <a:r>
              <a:rPr lang="en-US" dirty="0"/>
              <a:t>Services are APIs, but ok to not say here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firefly-api/guides/api/image_generation/V3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generative_expand/V3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dobe.com/firefly-services/docs/firefly-api/guides/api/upload_image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jedimaster@adobe.co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“an athletic sneaker and water bottle on a beach, sunny day”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788D2-836C-DBFC-7F22-78BADFA2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2276700"/>
            <a:ext cx="6568440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5436E-D81D-C913-4D7E-E0724830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250574"/>
            <a:ext cx="661416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ED09-3982-1BF0-9F3F-1061A845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" y="2375807"/>
            <a:ext cx="6063616" cy="346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B39E-2CDE-F3EB-4892-F70246B0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0" y="1940571"/>
            <a:ext cx="5900820" cy="33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of “</a:t>
            </a:r>
            <a:r>
              <a:rPr lang="en-US" dirty="0" err="1"/>
              <a:t>openid,AdobeID,firefly_enterprise,firefly_api,ff_apis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B90E-80E6-4625-552B-6A32EA60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https://developer.adobe.com/firefly-services/docs/firefly-api/guides/api/image_generation/V3/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Generative 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Requires a source image</a:t>
            </a:r>
          </a:p>
          <a:p>
            <a:r>
              <a:rPr lang="en-US" dirty="0"/>
              <a:t>Prompt is optional</a:t>
            </a:r>
          </a:p>
          <a:p>
            <a:r>
              <a:rPr lang="en-US" dirty="0"/>
              <a:t>Can specify sizes, number of results, placement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https://developer.adobe.com/firefly-services/docs/firefly-api/guides/api/generative_expand/V3/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https://developer.adobe.com/firefly-services/docs/firefly-api/guides/api/upload_image/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F2C14-8CF4-2047-D9D5-BCF98C78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2" y="60325"/>
            <a:ext cx="8898775" cy="6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7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AE23F-9FF1-BE21-67E9-ECA4B704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92" y="-162183"/>
            <a:ext cx="8165215" cy="71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simple_expand_image.mjs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73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 deck, demos, labs: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  <a:p>
            <a:r>
              <a:rPr lang="en-US" dirty="0"/>
              <a:t>Run demos/workflow_demo_2.mjs</a:t>
            </a:r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– Your Rep!</a:t>
            </a:r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 will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ten(</a:t>
            </a:r>
            <a:r>
              <a:rPr lang="en-US" dirty="0" err="1"/>
              <a:t>ish</a:t>
            </a:r>
            <a:r>
              <a:rPr lang="en-US" dirty="0"/>
              <a:t>)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use a file for input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the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C819-D372-D231-A67A-49038498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93B52-FF5B-C379-086A-3F1F4B0786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pic>
        <p:nvPicPr>
          <p:cNvPr id="1026" name="Picture 2" descr="Under Construction90s Under Construction Oldies Sticker - Under  Construction90s 90s Under Construction Oldies - Discover &amp; Share GIFs">
            <a:extLst>
              <a:ext uri="{FF2B5EF4-FFF2-40B4-BE49-F238E27FC236}">
                <a16:creationId xmlns:a16="http://schemas.microsoft.com/office/drawing/2014/main" id="{3A3DDC9A-C831-7B11-DC46-E3C6D4EF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1739900"/>
            <a:ext cx="33782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354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contact information:</a:t>
            </a:r>
          </a:p>
          <a:p>
            <a:pPr marL="1033463" lvl="1" indent="-342900"/>
            <a:r>
              <a:rPr lang="en-US" dirty="0"/>
              <a:t>Web: </a:t>
            </a:r>
            <a:r>
              <a:rPr lang="en-US" dirty="0" err="1"/>
              <a:t>www.raymondcamden.com</a:t>
            </a:r>
            <a:endParaRPr lang="en-US" dirty="0"/>
          </a:p>
          <a:p>
            <a:pPr marL="1033463" lvl="1" indent="-342900"/>
            <a:r>
              <a:rPr lang="en-US" dirty="0"/>
              <a:t>Email: </a:t>
            </a:r>
            <a:r>
              <a:rPr lang="en-US" dirty="0">
                <a:hlinkClick r:id="rId3"/>
              </a:rPr>
              <a:t>jedimaster@adobe.com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Slides, demos, and labs:</a:t>
            </a:r>
          </a:p>
          <a:p>
            <a:pPr marL="1033463" lvl="1" indent="-3429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94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042662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7740</TotalTime>
  <Words>2206</Words>
  <Application>Microsoft Macintosh PowerPoint</Application>
  <PresentationFormat>Widescreen</PresentationFormat>
  <Paragraphs>305</Paragraphs>
  <Slides>64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Service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Firefly Generative Expand</vt:lpstr>
      <vt:lpstr>Example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4</vt:lpstr>
      <vt:lpstr>Final Questions?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 Camden</cp:lastModifiedBy>
  <cp:revision>47</cp:revision>
  <dcterms:created xsi:type="dcterms:W3CDTF">2020-03-17T17:00:03Z</dcterms:created>
  <dcterms:modified xsi:type="dcterms:W3CDTF">2024-08-08T18:43:58Z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